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114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2/10/2021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‹Nr.›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744777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2/10/2021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66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2/10/2021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500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2/10/2021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2868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-&#10;überschrif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2/10/2021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8613039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2/10/2021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1882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2/10/2021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768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2/10/2021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2409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2/10/2021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607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2/10/2021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87381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2/10/2021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59746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2/10/2021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5792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F503512">
            <a:hlinkClick r:id="" action="ppaction://media"/>
            <a:extLst>
              <a:ext uri="{FF2B5EF4-FFF2-40B4-BE49-F238E27FC236}">
                <a16:creationId xmlns:a16="http://schemas.microsoft.com/office/drawing/2014/main" id="{7E7EC5AC-D50D-4E8E-8384-720D7A0D98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5" y="3063"/>
            <a:ext cx="3881438" cy="6274219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1BDA942D-978F-4E96-96B5-ABAAF2D5A4E2}"/>
              </a:ext>
            </a:extLst>
          </p:cNvPr>
          <p:cNvSpPr txBox="1"/>
          <p:nvPr/>
        </p:nvSpPr>
        <p:spPr>
          <a:xfrm>
            <a:off x="4857359" y="865314"/>
            <a:ext cx="6763109" cy="2233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Mit dem Cursor unten an das </a:t>
            </a:r>
            <a:r>
              <a:rPr lang="de-CH" sz="24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Bild fahren und danach auf das      klicken. </a:t>
            </a:r>
            <a:endParaRPr kumimoji="0" lang="de-CH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Viel Spass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7" name="Gleichschenkliges Dreieck 6">
            <a:extLst>
              <a:ext uri="{FF2B5EF4-FFF2-40B4-BE49-F238E27FC236}">
                <a16:creationId xmlns:a16="http://schemas.microsoft.com/office/drawing/2014/main" id="{560EB4B3-32D5-4315-8E1E-B55D20D06EAB}"/>
              </a:ext>
            </a:extLst>
          </p:cNvPr>
          <p:cNvSpPr/>
          <p:nvPr/>
        </p:nvSpPr>
        <p:spPr>
          <a:xfrm rot="5400000">
            <a:off x="8092036" y="1626499"/>
            <a:ext cx="412693" cy="283221"/>
          </a:xfrm>
          <a:prstGeom prst="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5" name="Textfeld 2">
            <a:extLst>
              <a:ext uri="{FF2B5EF4-FFF2-40B4-BE49-F238E27FC236}">
                <a16:creationId xmlns:a16="http://schemas.microsoft.com/office/drawing/2014/main" id="{9A7AEC45-8C1C-400C-89B0-0CDCD566A33B}"/>
              </a:ext>
            </a:extLst>
          </p:cNvPr>
          <p:cNvSpPr txBox="1"/>
          <p:nvPr/>
        </p:nvSpPr>
        <p:spPr>
          <a:xfrm>
            <a:off x="10494021" y="6300340"/>
            <a:ext cx="14161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1100" dirty="0">
                <a:latin typeface="Verdana" panose="020B0604030504040204" pitchFamily="34" charset="0"/>
                <a:ea typeface="Verdana" panose="020B0604030504040204" pitchFamily="34" charset="0"/>
              </a:rPr>
              <a:t>DLUE</a:t>
            </a:r>
            <a:r>
              <a:rPr lang="de-CH" sz="1100">
                <a:latin typeface="Verdana" panose="020B0604030504040204" pitchFamily="34" charset="0"/>
                <a:ea typeface="Verdana" panose="020B0604030504040204" pitchFamily="34" charset="0"/>
              </a:rPr>
              <a:t>, 10022021</a:t>
            </a:r>
            <a:endParaRPr lang="de-CH" sz="11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843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1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usschnitt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</Words>
  <Application>Microsoft Office PowerPoint</Application>
  <PresentationFormat>Breitbild</PresentationFormat>
  <Paragraphs>3</Paragraphs>
  <Slides>1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</vt:i4>
      </vt:variant>
    </vt:vector>
  </HeadingPairs>
  <TitlesOfParts>
    <vt:vector size="4" baseType="lpstr">
      <vt:lpstr>Franklin Gothic Book</vt:lpstr>
      <vt:lpstr>Verdana</vt:lpstr>
      <vt:lpstr>Ausschnitt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What's UP</dc:title>
  <dc:creator>Doris Luescher</dc:creator>
  <cp:lastModifiedBy>Doris Luescher</cp:lastModifiedBy>
  <cp:revision>5</cp:revision>
  <dcterms:created xsi:type="dcterms:W3CDTF">2021-02-10T13:44:32Z</dcterms:created>
  <dcterms:modified xsi:type="dcterms:W3CDTF">2021-02-10T14:13:26Z</dcterms:modified>
</cp:coreProperties>
</file>